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61" r:id="rId3"/>
  </p:sldIdLst>
  <p:sldSz cx="24382413" cy="13716000"/>
  <p:notesSz cx="6858000" cy="9144000"/>
  <p:embeddedFontLst>
    <p:embeddedFont>
      <p:font typeface="OPPOSans M" panose="02010600030101010101" charset="-122"/>
      <p:regular r:id="rId4"/>
    </p:embeddedFont>
    <p:embeddedFont>
      <p:font typeface="OPPOSans R" panose="02010600030101010101" charset="-122"/>
      <p:regular r:id="rId5"/>
    </p:embeddedFont>
  </p:embeddedFontLst>
  <p:custDataLst>
    <p:tags r:id="rId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4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-2028" y="-804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6C00506E-57AA-4D7A-A9F3-AE508E9DF0E5}"/>
              </a:ext>
            </a:extLst>
          </p:cNvPr>
          <p:cNvCxnSpPr>
            <a:cxnSpLocks/>
          </p:cNvCxnSpPr>
          <p:nvPr/>
        </p:nvCxnSpPr>
        <p:spPr>
          <a:xfrm>
            <a:off x="12191400" y="7379034"/>
            <a:ext cx="0" cy="647424"/>
          </a:xfrm>
          <a:prstGeom prst="line">
            <a:avLst/>
          </a:prstGeom>
          <a:ln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125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16ACF28-F2CA-42DE-9A4A-FFEAE754122E}"/>
              </a:ext>
            </a:extLst>
          </p:cNvPr>
          <p:cNvCxnSpPr>
            <a:cxnSpLocks/>
          </p:cNvCxnSpPr>
          <p:nvPr/>
        </p:nvCxnSpPr>
        <p:spPr>
          <a:xfrm>
            <a:off x="5035062" y="2971800"/>
            <a:ext cx="13276384" cy="0"/>
          </a:xfrm>
          <a:prstGeom prst="line">
            <a:avLst/>
          </a:prstGeom>
          <a:ln w="63500"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5E43083-F207-4402-A632-98E1F474FFC5}"/>
              </a:ext>
            </a:extLst>
          </p:cNvPr>
          <p:cNvCxnSpPr>
            <a:cxnSpLocks/>
          </p:cNvCxnSpPr>
          <p:nvPr/>
        </p:nvCxnSpPr>
        <p:spPr>
          <a:xfrm>
            <a:off x="5035062" y="3124200"/>
            <a:ext cx="13276384" cy="0"/>
          </a:xfrm>
          <a:prstGeom prst="line">
            <a:avLst/>
          </a:prstGeom>
          <a:ln w="635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35ECB4F-CF40-4E4F-B25F-1B23F5B1745E}"/>
              </a:ext>
            </a:extLst>
          </p:cNvPr>
          <p:cNvCxnSpPr>
            <a:cxnSpLocks/>
          </p:cNvCxnSpPr>
          <p:nvPr/>
        </p:nvCxnSpPr>
        <p:spPr>
          <a:xfrm>
            <a:off x="5035062" y="3276600"/>
            <a:ext cx="13276384" cy="0"/>
          </a:xfrm>
          <a:prstGeom prst="line">
            <a:avLst/>
          </a:prstGeom>
          <a:ln w="635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C3338E34-7687-494A-B829-ACA7DB32006B}"/>
              </a:ext>
            </a:extLst>
          </p:cNvPr>
          <p:cNvCxnSpPr>
            <a:cxnSpLocks/>
          </p:cNvCxnSpPr>
          <p:nvPr/>
        </p:nvCxnSpPr>
        <p:spPr>
          <a:xfrm>
            <a:off x="5035062" y="3429000"/>
            <a:ext cx="13276384" cy="0"/>
          </a:xfrm>
          <a:prstGeom prst="line">
            <a:avLst/>
          </a:prstGeom>
          <a:ln w="635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1B7F4A43-4F0A-4BD6-B305-DCAD67D553AC}"/>
              </a:ext>
            </a:extLst>
          </p:cNvPr>
          <p:cNvCxnSpPr>
            <a:cxnSpLocks/>
          </p:cNvCxnSpPr>
          <p:nvPr/>
        </p:nvCxnSpPr>
        <p:spPr>
          <a:xfrm>
            <a:off x="5035062" y="3581400"/>
            <a:ext cx="13276384" cy="0"/>
          </a:xfrm>
          <a:prstGeom prst="line">
            <a:avLst/>
          </a:prstGeom>
          <a:ln w="635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CF340233-4DFA-4169-92F9-9BD87EA8A57D}"/>
              </a:ext>
            </a:extLst>
          </p:cNvPr>
          <p:cNvCxnSpPr>
            <a:cxnSpLocks/>
          </p:cNvCxnSpPr>
          <p:nvPr/>
        </p:nvCxnSpPr>
        <p:spPr>
          <a:xfrm>
            <a:off x="5035062" y="3733800"/>
            <a:ext cx="13276384" cy="0"/>
          </a:xfrm>
          <a:prstGeom prst="line">
            <a:avLst/>
          </a:prstGeom>
          <a:ln w="63500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37EE2C2-977F-4814-8784-D289BE55F0EB}"/>
              </a:ext>
            </a:extLst>
          </p:cNvPr>
          <p:cNvCxnSpPr>
            <a:cxnSpLocks/>
          </p:cNvCxnSpPr>
          <p:nvPr/>
        </p:nvCxnSpPr>
        <p:spPr>
          <a:xfrm>
            <a:off x="5035062" y="3886200"/>
            <a:ext cx="13276384" cy="0"/>
          </a:xfrm>
          <a:prstGeom prst="line">
            <a:avLst/>
          </a:prstGeom>
          <a:ln w="63500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0F0EBAA3-91AB-4672-B25E-762DA8267762}"/>
              </a:ext>
            </a:extLst>
          </p:cNvPr>
          <p:cNvCxnSpPr>
            <a:cxnSpLocks/>
          </p:cNvCxnSpPr>
          <p:nvPr/>
        </p:nvCxnSpPr>
        <p:spPr>
          <a:xfrm>
            <a:off x="5035062" y="4038600"/>
            <a:ext cx="13276384" cy="0"/>
          </a:xfrm>
          <a:prstGeom prst="line">
            <a:avLst/>
          </a:prstGeom>
          <a:ln w="63500"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8285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0</Words>
  <Application>Microsoft Office PowerPoint</Application>
  <PresentationFormat>自定义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Arial</vt:lpstr>
      <vt:lpstr>OPPOSans M</vt:lpstr>
      <vt:lpstr>OPPOSans R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50</cp:revision>
  <dcterms:created xsi:type="dcterms:W3CDTF">2022-07-03T12:24:00Z</dcterms:created>
  <dcterms:modified xsi:type="dcterms:W3CDTF">2023-03-10T06:57:07Z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